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77;&#1079;&#1077;&#1085;&#1090;&#1072;&#1094;&#1080;&#1103;%20&#1079;&#1072;%201%20&#1082;&#1074;&#1072;&#1088;&#1090;&#1072;&#1083;%202021%20%20&#1075;&#1086;&#1076;\&#1055;&#1088;&#1077;&#1079;&#1077;&#1085;&#1090;&#1072;&#1094;&#1080;&#1103;%20&#1042;&#1050;%20&#1079;&#1072;%201%20&#1082;&#1074;&#1072;&#1088;&#1090;&#1072;&#1083;%202021%20&#1075;&#1086;&#1076;&#1072;%20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77;&#1079;&#1077;&#1085;&#1090;&#1072;&#1094;&#1080;&#1103;%20&#1079;&#1072;%201%20&#1082;&#1074;&#1072;&#1088;&#1090;&#1072;&#1083;%202021%20%20&#1075;&#1086;&#1076;\&#1055;&#1088;&#1077;&#1079;&#1077;&#1085;&#1090;&#1072;&#1094;&#1080;&#1103;%20&#1042;&#1050;%20&#1079;&#1072;%201%20&#1082;&#1074;&#1072;&#1088;&#1090;&#1072;&#1083;%202021%20&#1075;&#1086;&#1076;&#1072;%20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15084.2</c:v>
                </c:pt>
                <c:pt idx="1">
                  <c:v>3955.5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650</c:v>
                </c:pt>
                <c:pt idx="1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E-2"/>
                  <c:y val="-6.018518518518515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42009.4</c:v>
                </c:pt>
                <c:pt idx="1">
                  <c:v>2260.4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shape val="cylinder"/>
        <c:axId val="75078656"/>
        <c:axId val="75117312"/>
        <c:axId val="0"/>
      </c:bar3DChart>
      <c:catAx>
        <c:axId val="75078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117312"/>
        <c:crosses val="autoZero"/>
        <c:auto val="1"/>
        <c:lblAlgn val="ctr"/>
        <c:lblOffset val="100"/>
      </c:catAx>
      <c:valAx>
        <c:axId val="75117312"/>
        <c:scaling>
          <c:orientation val="minMax"/>
        </c:scaling>
        <c:axPos val="l"/>
        <c:majorGridlines/>
        <c:numFmt formatCode="General" sourceLinked="1"/>
        <c:tickLblPos val="nextTo"/>
        <c:crossAx val="75078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4287.1000000000004</c:v>
                </c:pt>
                <c:pt idx="1">
                  <c:v>550.70000000000005</c:v>
                </c:pt>
                <c:pt idx="2">
                  <c:v>60.1</c:v>
                </c:pt>
                <c:pt idx="3">
                  <c:v>202.6</c:v>
                </c:pt>
                <c:pt idx="4">
                  <c:v>6.7</c:v>
                </c:pt>
                <c:pt idx="5">
                  <c:v>3</c:v>
                </c:pt>
                <c:pt idx="6">
                  <c:v>0</c:v>
                </c:pt>
                <c:pt idx="7">
                  <c:v>2500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квартал 2021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сельского поселения Верхнеказымский  от 03 июня 2021  года 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утверждении отчета о исполнении бюджета сельского поселения Верхнеказымский за 1 квартал 2021 года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            1 квартал 2021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187624" y="980728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2021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1595920"/>
              </p:ext>
            </p:extLst>
          </p:nvPr>
        </p:nvGraphicFramePr>
        <p:xfrm>
          <a:off x="251520" y="1196750"/>
          <a:ext cx="8640960" cy="548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5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13107,5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91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1626,2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345,7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/>
                </a:tc>
              </a:tr>
              <a:tr h="52585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01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15084,2</a:t>
                      </a:r>
                      <a:endPara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3955,5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 квартал  2021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5981331"/>
              </p:ext>
            </p:extLst>
          </p:nvPr>
        </p:nvGraphicFramePr>
        <p:xfrm>
          <a:off x="539552" y="1268759"/>
          <a:ext cx="828092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78"/>
                <a:gridCol w="2404049"/>
                <a:gridCol w="2047893"/>
              </a:tblGrid>
              <a:tr h="9003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342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4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0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3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2021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08721"/>
          <a:ext cx="8568951" cy="57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76"/>
                <a:gridCol w="2364232"/>
                <a:gridCol w="2462743"/>
              </a:tblGrid>
              <a:tr h="5293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2260,4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29362,5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602,9</a:t>
                      </a: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муниципальной программы                                         "Реализация полномочий органов местного самоуправления на 2017-2023 годы"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2021года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39552" y="692696"/>
          <a:ext cx="8208911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4648</TotalTime>
  <Words>345</Words>
  <Application>Microsoft Office PowerPoint</Application>
  <PresentationFormat>Экран (4:3)</PresentationFormat>
  <Paragraphs>106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            1 квартал 2021 года  (тыс. руб.) </vt:lpstr>
      <vt:lpstr>Исполнение  налоговых доходов бюджета сельского  поселения Верхнеказымский за 1 квартал 2021 года </vt:lpstr>
      <vt:lpstr>Состав неналоговых доходов бюджета сельского поселения Верхнеказымский за 1 квартал  2021 года </vt:lpstr>
      <vt:lpstr>Состав безвозмездных поступлений  сельского поселения Верхнеказымский за 1 квартал 2021 года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за 1 квартал 2021года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194</cp:revision>
  <dcterms:created xsi:type="dcterms:W3CDTF">2015-06-08T04:38:35Z</dcterms:created>
  <dcterms:modified xsi:type="dcterms:W3CDTF">2021-12-07T07:30:58Z</dcterms:modified>
</cp:coreProperties>
</file>